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1674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579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1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655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99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5241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357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9782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8656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1699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8956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AA4A9-2896-49D3-B820-CBD937C075A6}" type="datetimeFigureOut">
              <a:rPr lang="de-DE" smtClean="0"/>
              <a:t>26.05.2020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CF548-34F6-41F1-82AF-EF75DC0E5B6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51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00"/>
          <a:stretch/>
        </p:blipFill>
        <p:spPr bwMode="auto">
          <a:xfrm>
            <a:off x="8388424" y="72008"/>
            <a:ext cx="734401" cy="83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hteck 3"/>
          <p:cNvSpPr/>
          <p:nvPr/>
        </p:nvSpPr>
        <p:spPr>
          <a:xfrm>
            <a:off x="179512" y="836712"/>
            <a:ext cx="8064896" cy="55446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/>
          <p:cNvSpPr txBox="1"/>
          <p:nvPr/>
        </p:nvSpPr>
        <p:spPr>
          <a:xfrm>
            <a:off x="35496" y="11663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>
                <a:latin typeface="Arial" pitchFamily="34" charset="0"/>
                <a:cs typeface="Arial" pitchFamily="34" charset="0"/>
              </a:rPr>
              <a:t>Anlage 1: Umsetzung Hygienekonzept Turnhalle </a:t>
            </a:r>
            <a:r>
              <a:rPr lang="de-DE" b="1" u="sng" dirty="0" err="1" smtClean="0">
                <a:latin typeface="Arial" pitchFamily="34" charset="0"/>
                <a:cs typeface="Arial" pitchFamily="34" charset="0"/>
              </a:rPr>
              <a:t>Steinigstraße</a:t>
            </a:r>
            <a:r>
              <a:rPr lang="de-DE" b="1" u="sng" dirty="0" smtClean="0">
                <a:latin typeface="Arial" pitchFamily="34" charset="0"/>
                <a:cs typeface="Arial" pitchFamily="34" charset="0"/>
              </a:rPr>
              <a:t> 2, Magdeburg</a:t>
            </a:r>
            <a:endParaRPr lang="de-DE" b="1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2915816" y="5805264"/>
            <a:ext cx="3096344" cy="576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2915816" y="5013176"/>
            <a:ext cx="309634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 rot="5400000">
            <a:off x="3923928" y="4149080"/>
            <a:ext cx="936104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2195736" y="3609020"/>
            <a:ext cx="4788532" cy="4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/>
          <p:cNvSpPr/>
          <p:nvPr/>
        </p:nvSpPr>
        <p:spPr>
          <a:xfrm rot="5400000">
            <a:off x="4932040" y="3933056"/>
            <a:ext cx="936104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 rot="5400000">
            <a:off x="2987824" y="4005064"/>
            <a:ext cx="936104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/>
          <p:cNvSpPr/>
          <p:nvPr/>
        </p:nvSpPr>
        <p:spPr>
          <a:xfrm rot="5400000">
            <a:off x="3221850" y="3771038"/>
            <a:ext cx="468052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 rot="5400000">
            <a:off x="5166066" y="3699030"/>
            <a:ext cx="468052" cy="122413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 rot="10800000">
            <a:off x="5706125" y="5877272"/>
            <a:ext cx="234027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 rot="10800000">
            <a:off x="5823137" y="5373216"/>
            <a:ext cx="117014" cy="3960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/>
          <p:cNvSpPr/>
          <p:nvPr/>
        </p:nvSpPr>
        <p:spPr>
          <a:xfrm rot="16200000">
            <a:off x="5384260" y="5447705"/>
            <a:ext cx="135171" cy="5445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 rot="16200000">
            <a:off x="4776697" y="5456552"/>
            <a:ext cx="135171" cy="5445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Rechteck 18"/>
          <p:cNvSpPr/>
          <p:nvPr/>
        </p:nvSpPr>
        <p:spPr>
          <a:xfrm rot="16200000">
            <a:off x="3408545" y="5456552"/>
            <a:ext cx="135171" cy="54456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Rechteck 19"/>
          <p:cNvSpPr/>
          <p:nvPr/>
        </p:nvSpPr>
        <p:spPr>
          <a:xfrm rot="10800000">
            <a:off x="3014826" y="5373216"/>
            <a:ext cx="117014" cy="39604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539552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971600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1547664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1979712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2411760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668344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feld 26"/>
          <p:cNvSpPr txBox="1"/>
          <p:nvPr/>
        </p:nvSpPr>
        <p:spPr>
          <a:xfrm>
            <a:off x="7236296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6804248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6156176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5724128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5292080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feld 31"/>
          <p:cNvSpPr txBox="1"/>
          <p:nvPr/>
        </p:nvSpPr>
        <p:spPr>
          <a:xfrm>
            <a:off x="2843808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feld 32"/>
          <p:cNvSpPr txBox="1"/>
          <p:nvPr/>
        </p:nvSpPr>
        <p:spPr>
          <a:xfrm>
            <a:off x="4860032" y="6453336"/>
            <a:ext cx="360040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P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feld 33"/>
          <p:cNvSpPr txBox="1"/>
          <p:nvPr/>
        </p:nvSpPr>
        <p:spPr>
          <a:xfrm>
            <a:off x="3419872" y="6453336"/>
            <a:ext cx="936104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Zutritt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feld 34"/>
          <p:cNvSpPr txBox="1"/>
          <p:nvPr/>
        </p:nvSpPr>
        <p:spPr>
          <a:xfrm>
            <a:off x="8028384" y="6453336"/>
            <a:ext cx="1080120" cy="369332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Einfahrt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>
            <a:off x="8244408" y="1196752"/>
            <a:ext cx="89959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u="sng" dirty="0" smtClean="0">
                <a:latin typeface="Arial" pitchFamily="34" charset="0"/>
                <a:cs typeface="Arial" pitchFamily="34" charset="0"/>
              </a:rPr>
              <a:t>Legende: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      Bänke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Info /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Aus-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hang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ge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-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sperrt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   Um-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kleiden u.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Duschen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   Notaus-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gang /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Belüftung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 mind.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      1,50m 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 Banden /</a:t>
            </a:r>
          </a:p>
          <a:p>
            <a:r>
              <a:rPr lang="de-DE" sz="1050" dirty="0" smtClean="0">
                <a:latin typeface="Arial" pitchFamily="34" charset="0"/>
                <a:cs typeface="Arial" pitchFamily="34" charset="0"/>
              </a:rPr>
              <a:t>Abtrennung</a:t>
            </a:r>
          </a:p>
          <a:p>
            <a:endParaRPr lang="de-DE" sz="1050" dirty="0">
              <a:latin typeface="Arial" pitchFamily="34" charset="0"/>
              <a:cs typeface="Arial" pitchFamily="34" charset="0"/>
            </a:endParaRPr>
          </a:p>
          <a:p>
            <a:r>
              <a:rPr lang="de-DE" sz="105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Train-</a:t>
            </a:r>
          </a:p>
          <a:p>
            <a:r>
              <a:rPr lang="de-DE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de-DE" sz="1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ingsliste</a:t>
            </a:r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       Seife/</a:t>
            </a:r>
          </a:p>
          <a:p>
            <a:r>
              <a:rPr lang="de-DE" sz="1200" dirty="0" smtClean="0">
                <a:latin typeface="Arial" pitchFamily="34" charset="0"/>
                <a:cs typeface="Arial" pitchFamily="34" charset="0"/>
              </a:rPr>
              <a:t>Desinfekt-</a:t>
            </a:r>
          </a:p>
          <a:p>
            <a:r>
              <a:rPr lang="de-DE" sz="1200" dirty="0" err="1" smtClean="0">
                <a:latin typeface="Arial" pitchFamily="34" charset="0"/>
                <a:cs typeface="Arial" pitchFamily="34" charset="0"/>
              </a:rPr>
              <a:t>ionsmittel</a:t>
            </a:r>
            <a:endParaRPr lang="de-DE" sz="10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hteck 36"/>
          <p:cNvSpPr/>
          <p:nvPr/>
        </p:nvSpPr>
        <p:spPr>
          <a:xfrm rot="16200000">
            <a:off x="8390635" y="1410565"/>
            <a:ext cx="67586" cy="2160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5724128" y="5877272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8316416" y="1628800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Rechteck 39"/>
          <p:cNvSpPr/>
          <p:nvPr/>
        </p:nvSpPr>
        <p:spPr>
          <a:xfrm rot="10800000">
            <a:off x="8298413" y="1628800"/>
            <a:ext cx="234027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 rot="5400000">
            <a:off x="1403648" y="3284984"/>
            <a:ext cx="93610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 rot="5400000">
            <a:off x="6804248" y="3284984"/>
            <a:ext cx="936104" cy="6480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 rot="5400000">
            <a:off x="6768243" y="4905164"/>
            <a:ext cx="2304256" cy="64807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 rot="5400000">
            <a:off x="7830361" y="4671139"/>
            <a:ext cx="432050" cy="396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 rot="5400000">
            <a:off x="5652119" y="4437112"/>
            <a:ext cx="2304256" cy="158417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 rot="5400000">
            <a:off x="-279578" y="4536162"/>
            <a:ext cx="2286331" cy="13681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0" y="6237312"/>
            <a:ext cx="539552" cy="6001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ohne</a:t>
            </a:r>
          </a:p>
          <a:p>
            <a:r>
              <a:rPr lang="de-DE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Maß-</a:t>
            </a:r>
          </a:p>
          <a:p>
            <a:r>
              <a:rPr lang="de-DE" sz="11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stab</a:t>
            </a:r>
            <a:endParaRPr lang="de-DE" sz="11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Rechteck 47"/>
          <p:cNvSpPr/>
          <p:nvPr/>
        </p:nvSpPr>
        <p:spPr>
          <a:xfrm rot="5400000">
            <a:off x="161509" y="4959169"/>
            <a:ext cx="432050" cy="396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/>
          <p:cNvSpPr/>
          <p:nvPr/>
        </p:nvSpPr>
        <p:spPr>
          <a:xfrm rot="5400000">
            <a:off x="1079611" y="4545125"/>
            <a:ext cx="2304256" cy="1368152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 rot="5400000">
            <a:off x="8208402" y="2276875"/>
            <a:ext cx="432052" cy="288031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377534" y="1261209"/>
            <a:ext cx="77408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Tisch 1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feld 51"/>
          <p:cNvSpPr txBox="1"/>
          <p:nvPr/>
        </p:nvSpPr>
        <p:spPr>
          <a:xfrm>
            <a:off x="1835696" y="1261209"/>
            <a:ext cx="77408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Tisch 2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feld 52"/>
          <p:cNvSpPr txBox="1"/>
          <p:nvPr/>
        </p:nvSpPr>
        <p:spPr>
          <a:xfrm>
            <a:off x="3275856" y="1261209"/>
            <a:ext cx="77408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Tisch 3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feld 53"/>
          <p:cNvSpPr txBox="1"/>
          <p:nvPr/>
        </p:nvSpPr>
        <p:spPr>
          <a:xfrm>
            <a:off x="7398314" y="1261209"/>
            <a:ext cx="77408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Tisch 6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feld 54"/>
          <p:cNvSpPr txBox="1"/>
          <p:nvPr/>
        </p:nvSpPr>
        <p:spPr>
          <a:xfrm>
            <a:off x="6102170" y="1261209"/>
            <a:ext cx="77408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Tisch 5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4716016" y="1261209"/>
            <a:ext cx="774086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de-DE" sz="1200" dirty="0" smtClean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r>
              <a:rPr lang="de-DE" sz="1200" b="1" dirty="0" smtClean="0">
                <a:latin typeface="Arial" pitchFamily="34" charset="0"/>
                <a:cs typeface="Arial" pitchFamily="34" charset="0"/>
              </a:rPr>
              <a:t>Tisch 4</a:t>
            </a: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  <a:p>
            <a:endParaRPr lang="de-DE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Pfeil nach links und rechts 50"/>
          <p:cNvSpPr/>
          <p:nvPr/>
        </p:nvSpPr>
        <p:spPr>
          <a:xfrm>
            <a:off x="1151620" y="1628800"/>
            <a:ext cx="684076" cy="3693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Pfeil nach links und rechts 57"/>
          <p:cNvSpPr/>
          <p:nvPr/>
        </p:nvSpPr>
        <p:spPr>
          <a:xfrm>
            <a:off x="2591780" y="1628800"/>
            <a:ext cx="684076" cy="3693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Pfeil nach links und rechts 58"/>
          <p:cNvSpPr/>
          <p:nvPr/>
        </p:nvSpPr>
        <p:spPr>
          <a:xfrm>
            <a:off x="4031940" y="1628800"/>
            <a:ext cx="684076" cy="3693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Pfeil nach links und rechts 59"/>
          <p:cNvSpPr/>
          <p:nvPr/>
        </p:nvSpPr>
        <p:spPr>
          <a:xfrm>
            <a:off x="5490102" y="1628800"/>
            <a:ext cx="594066" cy="3693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Pfeil nach links und rechts 60"/>
          <p:cNvSpPr/>
          <p:nvPr/>
        </p:nvSpPr>
        <p:spPr>
          <a:xfrm>
            <a:off x="6858254" y="1628800"/>
            <a:ext cx="594066" cy="3693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Pfeil nach unten 56"/>
          <p:cNvSpPr/>
          <p:nvPr/>
        </p:nvSpPr>
        <p:spPr>
          <a:xfrm rot="10800000">
            <a:off x="3937428" y="5877272"/>
            <a:ext cx="202524" cy="5040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Pfeil nach unten 62"/>
          <p:cNvSpPr/>
          <p:nvPr/>
        </p:nvSpPr>
        <p:spPr>
          <a:xfrm rot="10800000">
            <a:off x="4225460" y="5157195"/>
            <a:ext cx="202524" cy="5040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Pfeil nach unten 63"/>
          <p:cNvSpPr/>
          <p:nvPr/>
        </p:nvSpPr>
        <p:spPr>
          <a:xfrm rot="10800000">
            <a:off x="4297468" y="4293099"/>
            <a:ext cx="202524" cy="5040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Pfeil nach unten 64"/>
          <p:cNvSpPr/>
          <p:nvPr/>
        </p:nvSpPr>
        <p:spPr>
          <a:xfrm rot="10800000">
            <a:off x="1777187" y="3284987"/>
            <a:ext cx="202524" cy="5040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Pfeil nach unten 65"/>
          <p:cNvSpPr/>
          <p:nvPr/>
        </p:nvSpPr>
        <p:spPr>
          <a:xfrm rot="10800000">
            <a:off x="7177788" y="3284988"/>
            <a:ext cx="202524" cy="50405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Pfeil nach unten 66"/>
          <p:cNvSpPr/>
          <p:nvPr/>
        </p:nvSpPr>
        <p:spPr>
          <a:xfrm rot="5400000">
            <a:off x="3041828" y="3476252"/>
            <a:ext cx="330791" cy="726832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Pfeil nach unten 67"/>
          <p:cNvSpPr/>
          <p:nvPr/>
        </p:nvSpPr>
        <p:spPr>
          <a:xfrm rot="16200000">
            <a:off x="5378712" y="3479627"/>
            <a:ext cx="366794" cy="756086"/>
          </a:xfrm>
          <a:prstGeom prst="down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/>
          <p:cNvSpPr/>
          <p:nvPr/>
        </p:nvSpPr>
        <p:spPr>
          <a:xfrm rot="5400000">
            <a:off x="7789859" y="2344380"/>
            <a:ext cx="828090" cy="11701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Rechteck 69"/>
          <p:cNvSpPr/>
          <p:nvPr/>
        </p:nvSpPr>
        <p:spPr>
          <a:xfrm rot="5400000">
            <a:off x="8176285" y="3334490"/>
            <a:ext cx="360038" cy="117014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Pfeil nach links und rechts 70"/>
          <p:cNvSpPr/>
          <p:nvPr/>
        </p:nvSpPr>
        <p:spPr>
          <a:xfrm>
            <a:off x="8262410" y="3933056"/>
            <a:ext cx="414046" cy="288032"/>
          </a:xfrm>
          <a:prstGeom prst="left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Textfeld 61"/>
          <p:cNvSpPr txBox="1"/>
          <p:nvPr/>
        </p:nvSpPr>
        <p:spPr>
          <a:xfrm>
            <a:off x="2915816" y="4201343"/>
            <a:ext cx="1080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WC Herren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feld 72"/>
          <p:cNvSpPr txBox="1"/>
          <p:nvPr/>
        </p:nvSpPr>
        <p:spPr>
          <a:xfrm>
            <a:off x="2915816" y="4633391"/>
            <a:ext cx="10801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WC Herren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4" name="Textfeld 73"/>
          <p:cNvSpPr txBox="1"/>
          <p:nvPr/>
        </p:nvSpPr>
        <p:spPr>
          <a:xfrm>
            <a:off x="4716016" y="4201343"/>
            <a:ext cx="11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WC Damen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feld 74"/>
          <p:cNvSpPr txBox="1"/>
          <p:nvPr/>
        </p:nvSpPr>
        <p:spPr>
          <a:xfrm>
            <a:off x="4860032" y="4633391"/>
            <a:ext cx="11521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latin typeface="Arial" pitchFamily="34" charset="0"/>
                <a:cs typeface="Arial" pitchFamily="34" charset="0"/>
              </a:rPr>
              <a:t>WC Damen</a:t>
            </a:r>
            <a:endParaRPr lang="de-DE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Rechteck 75"/>
          <p:cNvSpPr/>
          <p:nvPr/>
        </p:nvSpPr>
        <p:spPr>
          <a:xfrm>
            <a:off x="2195736" y="3140968"/>
            <a:ext cx="576064" cy="4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/>
          <p:cNvSpPr/>
          <p:nvPr/>
        </p:nvSpPr>
        <p:spPr>
          <a:xfrm>
            <a:off x="2771800" y="3140968"/>
            <a:ext cx="576064" cy="4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Rechteck 77"/>
          <p:cNvSpPr/>
          <p:nvPr/>
        </p:nvSpPr>
        <p:spPr>
          <a:xfrm>
            <a:off x="6372200" y="3140968"/>
            <a:ext cx="576064" cy="4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3347864" y="3140968"/>
            <a:ext cx="3024336" cy="4680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/>
          <p:cNvSpPr/>
          <p:nvPr/>
        </p:nvSpPr>
        <p:spPr>
          <a:xfrm>
            <a:off x="179511" y="3140967"/>
            <a:ext cx="1368153" cy="936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/>
          <p:cNvSpPr/>
          <p:nvPr/>
        </p:nvSpPr>
        <p:spPr>
          <a:xfrm>
            <a:off x="7596335" y="3140968"/>
            <a:ext cx="666075" cy="9361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2" name="Gerade Verbindung 81"/>
          <p:cNvCxnSpPr/>
          <p:nvPr/>
        </p:nvCxnSpPr>
        <p:spPr>
          <a:xfrm>
            <a:off x="1493658" y="836712"/>
            <a:ext cx="0" cy="18002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Gerade Verbindung 83"/>
          <p:cNvCxnSpPr/>
          <p:nvPr/>
        </p:nvCxnSpPr>
        <p:spPr>
          <a:xfrm>
            <a:off x="2915816" y="836712"/>
            <a:ext cx="0" cy="18002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>
            <a:off x="4355976" y="836712"/>
            <a:ext cx="0" cy="18002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Gerade Verbindung 85"/>
          <p:cNvCxnSpPr/>
          <p:nvPr/>
        </p:nvCxnSpPr>
        <p:spPr>
          <a:xfrm>
            <a:off x="5796136" y="836712"/>
            <a:ext cx="0" cy="18002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Gerade Verbindung 86"/>
          <p:cNvCxnSpPr/>
          <p:nvPr/>
        </p:nvCxnSpPr>
        <p:spPr>
          <a:xfrm>
            <a:off x="7164288" y="836712"/>
            <a:ext cx="0" cy="180020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flipH="1" flipV="1">
            <a:off x="251520" y="2636912"/>
            <a:ext cx="7952384" cy="5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90"/>
          <p:cNvCxnSpPr/>
          <p:nvPr/>
        </p:nvCxnSpPr>
        <p:spPr>
          <a:xfrm>
            <a:off x="8316416" y="4428723"/>
            <a:ext cx="0" cy="358556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feld 93"/>
          <p:cNvSpPr txBox="1"/>
          <p:nvPr/>
        </p:nvSpPr>
        <p:spPr>
          <a:xfrm>
            <a:off x="6588224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5" name="Textfeld 94"/>
          <p:cNvSpPr txBox="1"/>
          <p:nvPr/>
        </p:nvSpPr>
        <p:spPr>
          <a:xfrm>
            <a:off x="2987824" y="2852936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6" name="Textfeld 95"/>
          <p:cNvSpPr txBox="1"/>
          <p:nvPr/>
        </p:nvSpPr>
        <p:spPr>
          <a:xfrm>
            <a:off x="4499992" y="5003884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I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8" name="Rechteck 97"/>
          <p:cNvSpPr/>
          <p:nvPr/>
        </p:nvSpPr>
        <p:spPr>
          <a:xfrm rot="10800000">
            <a:off x="6588224" y="2816932"/>
            <a:ext cx="234027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9" name="Rechteck 98"/>
          <p:cNvSpPr/>
          <p:nvPr/>
        </p:nvSpPr>
        <p:spPr>
          <a:xfrm rot="10800000">
            <a:off x="2987825" y="2852936"/>
            <a:ext cx="234027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Rechteck 99"/>
          <p:cNvSpPr/>
          <p:nvPr/>
        </p:nvSpPr>
        <p:spPr>
          <a:xfrm rot="10800000">
            <a:off x="4499993" y="4977171"/>
            <a:ext cx="234027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1" name="Rechteck 100"/>
          <p:cNvSpPr/>
          <p:nvPr/>
        </p:nvSpPr>
        <p:spPr>
          <a:xfrm rot="10800000">
            <a:off x="3275856" y="2852936"/>
            <a:ext cx="472556" cy="3960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Textfeld 101"/>
          <p:cNvSpPr txBox="1"/>
          <p:nvPr/>
        </p:nvSpPr>
        <p:spPr>
          <a:xfrm>
            <a:off x="3275855" y="2852936"/>
            <a:ext cx="47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TL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3" name="Textfeld 102"/>
          <p:cNvSpPr txBox="1"/>
          <p:nvPr/>
        </p:nvSpPr>
        <p:spPr>
          <a:xfrm>
            <a:off x="8203898" y="4931876"/>
            <a:ext cx="472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Arial" pitchFamily="34" charset="0"/>
                <a:cs typeface="Arial" pitchFamily="34" charset="0"/>
              </a:rPr>
              <a:t>TL</a:t>
            </a:r>
            <a:endParaRPr lang="de-DE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Ellipse 92"/>
          <p:cNvSpPr/>
          <p:nvPr/>
        </p:nvSpPr>
        <p:spPr>
          <a:xfrm>
            <a:off x="3629148" y="4869160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Ellipse 104"/>
          <p:cNvSpPr/>
          <p:nvPr/>
        </p:nvSpPr>
        <p:spPr>
          <a:xfrm>
            <a:off x="3275856" y="4077072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Ellipse 105"/>
          <p:cNvSpPr/>
          <p:nvPr/>
        </p:nvSpPr>
        <p:spPr>
          <a:xfrm>
            <a:off x="5573364" y="4869160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7" name="Ellipse 106"/>
          <p:cNvSpPr/>
          <p:nvPr/>
        </p:nvSpPr>
        <p:spPr>
          <a:xfrm>
            <a:off x="5652120" y="4149080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Ellipse 107"/>
          <p:cNvSpPr/>
          <p:nvPr/>
        </p:nvSpPr>
        <p:spPr>
          <a:xfrm>
            <a:off x="4205212" y="5651954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Ellipse 108"/>
          <p:cNvSpPr/>
          <p:nvPr/>
        </p:nvSpPr>
        <p:spPr>
          <a:xfrm>
            <a:off x="2339752" y="2987658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Ellipse 109"/>
          <p:cNvSpPr/>
          <p:nvPr/>
        </p:nvSpPr>
        <p:spPr>
          <a:xfrm>
            <a:off x="7589588" y="2996952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Ellipse 110"/>
          <p:cNvSpPr/>
          <p:nvPr/>
        </p:nvSpPr>
        <p:spPr>
          <a:xfrm>
            <a:off x="8244408" y="5579946"/>
            <a:ext cx="366788" cy="15331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rade Verbindung mit Pfeil 2"/>
          <p:cNvCxnSpPr/>
          <p:nvPr/>
        </p:nvCxnSpPr>
        <p:spPr>
          <a:xfrm>
            <a:off x="179512" y="620688"/>
            <a:ext cx="80648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feld 71"/>
          <p:cNvSpPr txBox="1"/>
          <p:nvPr/>
        </p:nvSpPr>
        <p:spPr>
          <a:xfrm>
            <a:off x="3748412" y="575102"/>
            <a:ext cx="10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29,80m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89" name="Gerade Verbindung mit Pfeil 88"/>
          <p:cNvCxnSpPr/>
          <p:nvPr/>
        </p:nvCxnSpPr>
        <p:spPr>
          <a:xfrm>
            <a:off x="35496" y="836712"/>
            <a:ext cx="1" cy="552669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feld 111"/>
          <p:cNvSpPr txBox="1"/>
          <p:nvPr/>
        </p:nvSpPr>
        <p:spPr>
          <a:xfrm rot="16200000">
            <a:off x="-453642" y="3383414"/>
            <a:ext cx="10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27,50m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7" name="Gerade Verbindung mit Pfeil 96"/>
          <p:cNvCxnSpPr/>
          <p:nvPr/>
        </p:nvCxnSpPr>
        <p:spPr>
          <a:xfrm>
            <a:off x="323528" y="836712"/>
            <a:ext cx="0" cy="230425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112"/>
          <p:cNvSpPr txBox="1"/>
          <p:nvPr/>
        </p:nvSpPr>
        <p:spPr>
          <a:xfrm rot="16200000">
            <a:off x="-67180" y="2534236"/>
            <a:ext cx="10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14,25m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4" name="Gerade Verbindung mit Pfeil 113"/>
          <p:cNvCxnSpPr/>
          <p:nvPr/>
        </p:nvCxnSpPr>
        <p:spPr>
          <a:xfrm>
            <a:off x="1493658" y="2492896"/>
            <a:ext cx="1422157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feld 115"/>
          <p:cNvSpPr txBox="1"/>
          <p:nvPr/>
        </p:nvSpPr>
        <p:spPr>
          <a:xfrm>
            <a:off x="1835696" y="2231286"/>
            <a:ext cx="10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5,00m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7" name="Gerade Verbindung mit Pfeil 116"/>
          <p:cNvCxnSpPr/>
          <p:nvPr/>
        </p:nvCxnSpPr>
        <p:spPr>
          <a:xfrm>
            <a:off x="2843807" y="836712"/>
            <a:ext cx="1" cy="180020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feld 118"/>
          <p:cNvSpPr txBox="1"/>
          <p:nvPr/>
        </p:nvSpPr>
        <p:spPr>
          <a:xfrm rot="16200000">
            <a:off x="2138646" y="821794"/>
            <a:ext cx="109587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itchFamily="34" charset="0"/>
                <a:cs typeface="Arial" pitchFamily="34" charset="0"/>
              </a:rPr>
              <a:t>12,00m</a:t>
            </a:r>
            <a:endParaRPr lang="de-DE" sz="11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54586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105</Words>
  <Application>Microsoft Office PowerPoint</Application>
  <PresentationFormat>Bildschirmpräsentation (4:3)</PresentationFormat>
  <Paragraphs>80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SB</dc:creator>
  <cp:lastModifiedBy>SB</cp:lastModifiedBy>
  <cp:revision>15</cp:revision>
  <dcterms:created xsi:type="dcterms:W3CDTF">2020-05-25T11:04:36Z</dcterms:created>
  <dcterms:modified xsi:type="dcterms:W3CDTF">2020-05-26T20:35:05Z</dcterms:modified>
</cp:coreProperties>
</file>